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10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707886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C’est lundi, </a:t>
            </a:r>
            <a:r>
              <a:rPr lang="fr-FR" sz="400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4000" smtClean="0">
                <a:solidFill>
                  <a:schemeClr val="bg1"/>
                </a:solidFill>
                <a:latin typeface="Kristen ITC" pitchFamily="66" charset="0"/>
              </a:rPr>
              <a:t>5 mars 2012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4748" y="300481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Describe your home and neighborhood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4747" y="4092814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Tell what belongs to you and others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4746" y="5087415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Understand and use possessive adjectives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2940" y="60198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expressions with </a:t>
            </a:r>
            <a:r>
              <a:rPr lang="en-US" sz="2800" dirty="0" err="1" smtClean="0">
                <a:latin typeface="Kristen ITC" pitchFamily="66" charset="0"/>
              </a:rPr>
              <a:t>avoir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36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60</cp:revision>
  <dcterms:created xsi:type="dcterms:W3CDTF">2011-09-14T23:22:57Z</dcterms:created>
  <dcterms:modified xsi:type="dcterms:W3CDTF">2012-03-05T12:51:15Z</dcterms:modified>
</cp:coreProperties>
</file>